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0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3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23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2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82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2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3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3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8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5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0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9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4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1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4AAB-16F5-4BC0-95D4-A6194BCC7AE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12C9FA-83C1-4480-8C0A-743CC995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43293" cy="1768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Книга своими руками….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совместное изготовление книги в рамках проведения «</a:t>
            </a:r>
            <a:r>
              <a:rPr lang="ru-RU" b="1" dirty="0" err="1" smtClean="0">
                <a:solidFill>
                  <a:srgbClr val="FF0000"/>
                </a:solidFill>
              </a:rPr>
              <a:t>Книжкиной</a:t>
            </a:r>
            <a:r>
              <a:rPr lang="ru-RU" b="1" dirty="0" smtClean="0">
                <a:solidFill>
                  <a:srgbClr val="FF0000"/>
                </a:solidFill>
              </a:rPr>
              <a:t> недели)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https://sun9-65.userapi.com/impg/yMK20yz64CV_WqNgy0bpw1r4IcmKce85x1Wh0Q/e_7xiepLS_I.jpg?size=1200x1600&amp;quality=96&amp;proxy=1&amp;sign=ea70c1b049d01cd5595f82b0ad4837a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14" y="2567709"/>
            <a:ext cx="283368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3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кипит….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un9-25.userapi.com/impg/MkWMjlkqSI_L999arPyEfisDP6XQNh6cWNTNMw/cj_XWAzMVkk.jpg?size=1600x1200&amp;quality=96&amp;proxy=1&amp;sign=02efa42c35be63711497217daf77563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4" y="1422399"/>
            <a:ext cx="3433041" cy="257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9.userapi.com/impg/qVD6KCsscEuzVPdV7F-kbBIp1P_oc2BfQIJGRA/3Yl2GUnd-Ic.jpg?size=1200x1600&amp;quality=96&amp;proxy=1&amp;sign=ada32606fd63d677e3108053a1e5fa4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19" y="624110"/>
            <a:ext cx="3089563" cy="41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22" y="3997180"/>
            <a:ext cx="4464820" cy="25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5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Интересная книга получилась!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sun9-5.userapi.com/impg/_LLg8qqzGLyemD9oNbwppbP4IVejrNDVzUFgSw/5R129rRMrO4.jpg?size=1200x1600&amp;quality=96&amp;proxy=1&amp;sign=8ce4d235edc70414dc5477ddf8048ed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82" y="1833599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0.userapi.com/impg/2yKoq2umHQ5s7d1kbZ_wPZM39DZNqdhlboZZ8w/rCgxFbJSKi8.jpg?size=1200x1600&amp;quality=96&amp;proxy=1&amp;sign=4dc92fe2435f5848f87f96893e5440d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63" y="1404866"/>
            <a:ext cx="3692237" cy="49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2815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11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Легкий дым</vt:lpstr>
      <vt:lpstr>Книга своими руками…. (совместное изготовление книги в рамках проведения «Книжкиной недели)</vt:lpstr>
      <vt:lpstr>Работа кипит….</vt:lpstr>
      <vt:lpstr>Интересная книга получилась!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кипит….</dc:title>
  <dc:creator>Дом</dc:creator>
  <cp:lastModifiedBy>Дом</cp:lastModifiedBy>
  <cp:revision>3</cp:revision>
  <dcterms:created xsi:type="dcterms:W3CDTF">2021-02-21T11:02:55Z</dcterms:created>
  <dcterms:modified xsi:type="dcterms:W3CDTF">2021-02-24T19:43:47Z</dcterms:modified>
</cp:coreProperties>
</file>